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468" r:id="rId2"/>
    <p:sldId id="469" r:id="rId3"/>
    <p:sldId id="470" r:id="rId4"/>
  </p:sldIdLst>
  <p:sldSz cx="10080625" cy="6840538"/>
  <p:notesSz cx="6799263" cy="9929813"/>
  <p:defaultTextStyle>
    <a:defPPr>
      <a:defRPr lang="ja-JP"/>
    </a:defPPr>
    <a:lvl1pPr marL="0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73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47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20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693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866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40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14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387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5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6D9F1"/>
    <a:srgbClr val="008000"/>
    <a:srgbClr val="FF9999"/>
    <a:srgbClr val="CC9900"/>
    <a:srgbClr val="996633"/>
    <a:srgbClr val="9933FF"/>
    <a:srgbClr val="CC00FF"/>
    <a:srgbClr val="FF66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0" autoAdjust="0"/>
    <p:restoredTop sz="99296" autoAdjust="0"/>
  </p:normalViewPr>
  <p:slideViewPr>
    <p:cSldViewPr>
      <p:cViewPr varScale="1">
        <p:scale>
          <a:sx n="112" d="100"/>
          <a:sy n="112" d="100"/>
        </p:scale>
        <p:origin x="1068" y="108"/>
      </p:cViewPr>
      <p:guideLst>
        <p:guide orient="horz" pos="2155"/>
        <p:guide pos="31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75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46935" cy="496890"/>
          </a:xfrm>
          <a:prstGeom prst="rect">
            <a:avLst/>
          </a:prstGeom>
        </p:spPr>
        <p:txBody>
          <a:bodyPr vert="horz" lIns="92095" tIns="46047" rIns="92095" bIns="4604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726" y="3"/>
            <a:ext cx="2946934" cy="496890"/>
          </a:xfrm>
          <a:prstGeom prst="rect">
            <a:avLst/>
          </a:prstGeom>
        </p:spPr>
        <p:txBody>
          <a:bodyPr vert="horz" lIns="92095" tIns="46047" rIns="92095" bIns="46047" rtlCol="0"/>
          <a:lstStyle>
            <a:lvl1pPr algn="r">
              <a:defRPr sz="1200"/>
            </a:lvl1pPr>
          </a:lstStyle>
          <a:p>
            <a:fld id="{912E2A6B-27B9-417F-A98E-AC92DA09E4CE}" type="datetimeFigureOut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55638" y="744538"/>
            <a:ext cx="54879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5" tIns="46047" rIns="92095" bIns="460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47" y="4716463"/>
            <a:ext cx="5440372" cy="4468815"/>
          </a:xfrm>
          <a:prstGeom prst="rect">
            <a:avLst/>
          </a:prstGeom>
        </p:spPr>
        <p:txBody>
          <a:bodyPr vert="horz" lIns="92095" tIns="46047" rIns="92095" bIns="460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431326"/>
            <a:ext cx="2946935" cy="496889"/>
          </a:xfrm>
          <a:prstGeom prst="rect">
            <a:avLst/>
          </a:prstGeom>
        </p:spPr>
        <p:txBody>
          <a:bodyPr vert="horz" lIns="92095" tIns="46047" rIns="92095" bIns="4604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726" y="9431326"/>
            <a:ext cx="2946934" cy="496889"/>
          </a:xfrm>
          <a:prstGeom prst="rect">
            <a:avLst/>
          </a:prstGeom>
        </p:spPr>
        <p:txBody>
          <a:bodyPr vert="horz" lIns="92095" tIns="46047" rIns="92095" bIns="46047" rtlCol="0" anchor="b"/>
          <a:lstStyle>
            <a:lvl1pPr algn="r">
              <a:defRPr sz="1200"/>
            </a:lvl1pPr>
          </a:lstStyle>
          <a:p>
            <a:fld id="{AC96A914-67E6-43E0-973C-FA7A46A98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1211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73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47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20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693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866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40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14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387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56048" y="2125002"/>
            <a:ext cx="8568531" cy="146628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12094" y="3876306"/>
            <a:ext cx="7056438" cy="174813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9BD1-9C1B-4111-8B83-7651A51D6FF4}" type="datetime1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21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43D9-7F6F-4B45-A085-429807D96C0A}" type="datetime1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880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08454" y="273939"/>
            <a:ext cx="2268141" cy="583662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04032" y="273939"/>
            <a:ext cx="6636411" cy="583662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0D555-4220-4EEE-80B1-4BAC0242BB66}" type="datetime1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382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F59F-500F-485E-A6AB-B7D18EDF5BC0}" type="datetime1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527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6301" y="4395680"/>
            <a:ext cx="8568531" cy="13586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96301" y="2899313"/>
            <a:ext cx="8568531" cy="1496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9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929FA-BFEE-4154-B3D3-81171C1024F1}" type="datetime1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9436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04031" y="1596127"/>
            <a:ext cx="4452276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24318" y="1596127"/>
            <a:ext cx="4452276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A5DBF-8C87-45A0-BC03-D879EC88AB3D}" type="datetime1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004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04031" y="1531205"/>
            <a:ext cx="4454027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7" indent="0">
              <a:buNone/>
              <a:defRPr sz="1800" b="1"/>
            </a:lvl3pPr>
            <a:lvl4pPr marL="1371520" indent="0">
              <a:buNone/>
              <a:defRPr sz="1600" b="1"/>
            </a:lvl4pPr>
            <a:lvl5pPr marL="1828693" indent="0">
              <a:buNone/>
              <a:defRPr sz="1600" b="1"/>
            </a:lvl5pPr>
            <a:lvl6pPr marL="2285866" indent="0">
              <a:buNone/>
              <a:defRPr sz="1600" b="1"/>
            </a:lvl6pPr>
            <a:lvl7pPr marL="2743040" indent="0">
              <a:buNone/>
              <a:defRPr sz="1600" b="1"/>
            </a:lvl7pPr>
            <a:lvl8pPr marL="3200214" indent="0">
              <a:buNone/>
              <a:defRPr sz="1600" b="1"/>
            </a:lvl8pPr>
            <a:lvl9pPr marL="3657387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4031" y="2169338"/>
            <a:ext cx="4454027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20818" y="1531205"/>
            <a:ext cx="4455776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7" indent="0">
              <a:buNone/>
              <a:defRPr sz="1800" b="1"/>
            </a:lvl3pPr>
            <a:lvl4pPr marL="1371520" indent="0">
              <a:buNone/>
              <a:defRPr sz="1600" b="1"/>
            </a:lvl4pPr>
            <a:lvl5pPr marL="1828693" indent="0">
              <a:buNone/>
              <a:defRPr sz="1600" b="1"/>
            </a:lvl5pPr>
            <a:lvl6pPr marL="2285866" indent="0">
              <a:buNone/>
              <a:defRPr sz="1600" b="1"/>
            </a:lvl6pPr>
            <a:lvl7pPr marL="2743040" indent="0">
              <a:buNone/>
              <a:defRPr sz="1600" b="1"/>
            </a:lvl7pPr>
            <a:lvl8pPr marL="3200214" indent="0">
              <a:buNone/>
              <a:defRPr sz="1600" b="1"/>
            </a:lvl8pPr>
            <a:lvl9pPr marL="3657387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20818" y="2169338"/>
            <a:ext cx="4455776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13E9-8118-46B8-8E6A-A74054294810}" type="datetime1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4288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0372A-3EC3-4515-A123-784BF725ABFE}" type="datetime1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965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C9561-F395-430A-AB96-6732CFDE5268}" type="datetime1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677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032" y="272356"/>
            <a:ext cx="3316456" cy="11590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41245" y="272355"/>
            <a:ext cx="5635349" cy="58382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04032" y="1431447"/>
            <a:ext cx="3316456" cy="4679119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7" indent="0">
              <a:buNone/>
              <a:defRPr sz="1000"/>
            </a:lvl3pPr>
            <a:lvl4pPr marL="1371520" indent="0">
              <a:buNone/>
              <a:defRPr sz="900"/>
            </a:lvl4pPr>
            <a:lvl5pPr marL="1828693" indent="0">
              <a:buNone/>
              <a:defRPr sz="900"/>
            </a:lvl5pPr>
            <a:lvl6pPr marL="2285866" indent="0">
              <a:buNone/>
              <a:defRPr sz="900"/>
            </a:lvl6pPr>
            <a:lvl7pPr marL="2743040" indent="0">
              <a:buNone/>
              <a:defRPr sz="900"/>
            </a:lvl7pPr>
            <a:lvl8pPr marL="3200214" indent="0">
              <a:buNone/>
              <a:defRPr sz="900"/>
            </a:lvl8pPr>
            <a:lvl9pPr marL="3657387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3DAB-7E16-4E47-B9A5-0E7105B9F0F0}" type="datetime1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499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75874" y="4788378"/>
            <a:ext cx="6048375" cy="56529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75874" y="611215"/>
            <a:ext cx="6048375" cy="4104323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7" indent="0">
              <a:buNone/>
              <a:defRPr sz="2400"/>
            </a:lvl3pPr>
            <a:lvl4pPr marL="1371520" indent="0">
              <a:buNone/>
              <a:defRPr sz="2000"/>
            </a:lvl4pPr>
            <a:lvl5pPr marL="1828693" indent="0">
              <a:buNone/>
              <a:defRPr sz="2000"/>
            </a:lvl5pPr>
            <a:lvl6pPr marL="2285866" indent="0">
              <a:buNone/>
              <a:defRPr sz="2000"/>
            </a:lvl6pPr>
            <a:lvl7pPr marL="2743040" indent="0">
              <a:buNone/>
              <a:defRPr sz="2000"/>
            </a:lvl7pPr>
            <a:lvl8pPr marL="3200214" indent="0">
              <a:buNone/>
              <a:defRPr sz="2000"/>
            </a:lvl8pPr>
            <a:lvl9pPr marL="3657387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75874" y="5353672"/>
            <a:ext cx="6048375" cy="80281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7" indent="0">
              <a:buNone/>
              <a:defRPr sz="1000"/>
            </a:lvl3pPr>
            <a:lvl4pPr marL="1371520" indent="0">
              <a:buNone/>
              <a:defRPr sz="900"/>
            </a:lvl4pPr>
            <a:lvl5pPr marL="1828693" indent="0">
              <a:buNone/>
              <a:defRPr sz="900"/>
            </a:lvl5pPr>
            <a:lvl6pPr marL="2285866" indent="0">
              <a:buNone/>
              <a:defRPr sz="900"/>
            </a:lvl6pPr>
            <a:lvl7pPr marL="2743040" indent="0">
              <a:buNone/>
              <a:defRPr sz="900"/>
            </a:lvl7pPr>
            <a:lvl8pPr marL="3200214" indent="0">
              <a:buNone/>
              <a:defRPr sz="900"/>
            </a:lvl8pPr>
            <a:lvl9pPr marL="3657387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D31E-20A9-459C-9B73-38B1246E656C}" type="datetime1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90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04032" y="273939"/>
            <a:ext cx="9072563" cy="1140090"/>
          </a:xfrm>
          <a:prstGeom prst="rect">
            <a:avLst/>
          </a:prstGeom>
        </p:spPr>
        <p:txBody>
          <a:bodyPr vert="horz" lIns="91434" tIns="45718" rIns="91434" bIns="45718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04032" y="1596127"/>
            <a:ext cx="9072563" cy="4514439"/>
          </a:xfrm>
          <a:prstGeom prst="rect">
            <a:avLst/>
          </a:prstGeom>
        </p:spPr>
        <p:txBody>
          <a:bodyPr vert="horz" lIns="91434" tIns="45718" rIns="91434" bIns="45718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04031" y="6340167"/>
            <a:ext cx="2352146" cy="36419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8515A-882C-4F70-A496-840A5C22CC4B}" type="datetime1">
              <a:rPr kumimoji="1" lang="ja-JP" altLang="en-US" smtClean="0"/>
              <a:t>2022/3/27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444214" y="6340167"/>
            <a:ext cx="3192198" cy="36419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224448" y="6340167"/>
            <a:ext cx="2352146" cy="36419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937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347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0" indent="-342880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07" indent="-285733" algn="l" defTabSz="91434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34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07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80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53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27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00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73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7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20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3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6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40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14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7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1799952" y="251916"/>
            <a:ext cx="8060308" cy="1246683"/>
          </a:xfrm>
          <a:prstGeom prst="roundRect">
            <a:avLst/>
          </a:prstGeom>
          <a:solidFill>
            <a:srgbClr val="0000CC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400"/>
              </a:lnSpc>
            </a:pPr>
            <a:endParaRPr lang="ja-JP" altLang="en-US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8" name="タイトル 1"/>
          <p:cNvSpPr txBox="1">
            <a:spLocks/>
          </p:cNvSpPr>
          <p:nvPr/>
        </p:nvSpPr>
        <p:spPr>
          <a:xfrm>
            <a:off x="1943968" y="320997"/>
            <a:ext cx="7772276" cy="1157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347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</a:t>
            </a:r>
            <a:endParaRPr lang="en-US" altLang="ja-JP" sz="24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</a:t>
            </a:r>
            <a:r>
              <a:rPr lang="ja-JP" altLang="en-US" sz="2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</a:t>
            </a:r>
            <a:endParaRPr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9" name="タイトル 1"/>
          <p:cNvSpPr txBox="1">
            <a:spLocks/>
          </p:cNvSpPr>
          <p:nvPr/>
        </p:nvSpPr>
        <p:spPr>
          <a:xfrm>
            <a:off x="254000" y="1827238"/>
            <a:ext cx="9606260" cy="1512168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defPPr>
              <a:defRPr lang="ja-JP"/>
            </a:defPPr>
            <a:lvl1pPr defTabSz="914400">
              <a:lnSpc>
                <a:spcPts val="3200"/>
              </a:lnSpc>
              <a:spcBef>
                <a:spcPct val="0"/>
              </a:spcBef>
              <a:buNone/>
              <a:defRPr sz="20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dirty="0"/>
              <a:t>●●●●●●●●●●●●●●●●●●●●●●●●●●●●●●●●●●●●</a:t>
            </a:r>
            <a:endParaRPr lang="en-US" altLang="ja-JP" dirty="0"/>
          </a:p>
          <a:p>
            <a:r>
              <a:rPr lang="ja-JP" altLang="en-US" dirty="0"/>
              <a:t>●●●●●●●●●●●●●●●●●●●●●●●●●●●●●●●●●●●●</a:t>
            </a:r>
            <a:endParaRPr lang="en-US" altLang="ja-JP" dirty="0"/>
          </a:p>
          <a:p>
            <a:r>
              <a:rPr lang="ja-JP" altLang="en-US" dirty="0"/>
              <a:t>●●●●●●●●●●●●●●●●●●●●●●●●●●●●●●●●●●●●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254000" y="251916"/>
            <a:ext cx="1423020" cy="1227064"/>
          </a:xfrm>
          <a:prstGeom prst="roundRect">
            <a:avLst>
              <a:gd name="adj" fmla="val 21842"/>
            </a:avLst>
          </a:prstGeom>
          <a:noFill/>
          <a:ln w="50800">
            <a:solidFill>
              <a:srgbClr val="0000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endParaRPr lang="ja-JP" altLang="en-US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54000" y="470010"/>
            <a:ext cx="1423020" cy="819567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0" rtlCol="0" anchor="ctr"/>
          <a:lstStyle/>
          <a:p>
            <a:pPr algn="ctr">
              <a:lnSpc>
                <a:spcPts val="3000"/>
              </a:lnSpc>
            </a:pPr>
            <a:r>
              <a:rPr lang="en-US" altLang="ja-JP" sz="20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No.1</a:t>
            </a:r>
            <a:endParaRPr kumimoji="1" lang="ja-JP" altLang="en-US" sz="2000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863848" y="3564285"/>
            <a:ext cx="8496944" cy="2880320"/>
          </a:xfrm>
          <a:prstGeom prst="roundRect">
            <a:avLst>
              <a:gd name="adj" fmla="val 8650"/>
            </a:avLst>
          </a:prstGeom>
          <a:solidFill>
            <a:srgbClr val="C6D9F1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600"/>
              </a:lnSpc>
            </a:pPr>
            <a:r>
              <a:rPr lang="ja-JP" altLang="en-US" sz="2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</a:t>
            </a:r>
            <a:r>
              <a:rPr lang="ja-JP" altLang="en-US" sz="2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スキームがわかるような絵や図など</a:t>
            </a:r>
            <a:endParaRPr kumimoji="1" lang="ja-JP" altLang="en-US" sz="2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7704608" y="470010"/>
            <a:ext cx="1978442" cy="819567"/>
          </a:xfrm>
          <a:prstGeom prst="rect">
            <a:avLst/>
          </a:prstGeom>
          <a:solidFill>
            <a:schemeClr val="bg1"/>
          </a:solidFill>
          <a:ln w="38100">
            <a:noFill/>
          </a:ln>
          <a:effectLst>
            <a:glow rad="63500">
              <a:schemeClr val="bg1">
                <a:lumMod val="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ts val="2500"/>
              </a:lnSpc>
            </a:pPr>
            <a:r>
              <a:rPr lang="ja-JP" altLang="en-US" sz="28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</a:t>
            </a:r>
            <a:r>
              <a:rPr kumimoji="1" lang="ja-JP" altLang="en-US" sz="14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4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億</a:t>
            </a:r>
            <a:r>
              <a:rPr kumimoji="1" lang="ja-JP" altLang="en-US" sz="14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円程度</a:t>
            </a:r>
            <a:endParaRPr kumimoji="1" lang="en-US" altLang="ja-JP" sz="1400" b="1" dirty="0" smtClean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ts val="2500"/>
              </a:lnSpc>
            </a:pPr>
            <a:r>
              <a:rPr kumimoji="1" lang="ja-JP" altLang="en-US" sz="14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（事業期間●年間）</a:t>
            </a:r>
            <a:endParaRPr kumimoji="1" lang="en-US" altLang="ja-JP" sz="1400" b="1" dirty="0" smtClean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808064" y="2263949"/>
            <a:ext cx="4464496" cy="64807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事業の概要（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108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3744168" y="679773"/>
            <a:ext cx="2736304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提案事業名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216024" y="6506009"/>
            <a:ext cx="9936856" cy="324036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>
              <a:lnSpc>
                <a:spcPts val="2800"/>
              </a:lnSpc>
            </a:pPr>
            <a:r>
              <a:rPr lang="en-US" altLang="ja-JP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 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様式４は、公表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資料と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なります。著作権法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で認められている権利者の許諾を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得ず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にイラスト等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を使用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することを固く禁じます。</a:t>
            </a:r>
            <a:endParaRPr lang="en-US" altLang="ja-JP" sz="105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8653041" y="-79325"/>
            <a:ext cx="1656184" cy="360040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様式４</a:t>
            </a: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】</a:t>
            </a:r>
            <a:endParaRPr kumimoji="1" lang="ja-JP" altLang="en-US" sz="16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7456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タイトル 1"/>
          <p:cNvSpPr txBox="1">
            <a:spLocks/>
          </p:cNvSpPr>
          <p:nvPr/>
        </p:nvSpPr>
        <p:spPr>
          <a:xfrm>
            <a:off x="431800" y="827982"/>
            <a:ext cx="9251250" cy="3672407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  <a:spcBef>
                <a:spcPts val="1200"/>
              </a:spcBef>
            </a:pPr>
            <a:r>
              <a:rPr lang="ja-JP" altLang="en-US" sz="18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</a:t>
            </a:r>
            <a:r>
              <a:rPr lang="ja-JP" altLang="en-US" sz="18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8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●●●●●●●●●●●●●●●●●●●●●●●●●●●●●●●●●●●●●</a:t>
            </a:r>
            <a:endParaRPr lang="en-US" altLang="ja-JP" sz="1800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540000" indent="-285750" algn="l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</a:t>
            </a: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540000" indent="-285750" algn="l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●●●●●●●●●●●●●●●●●●●●●●●●●●●●●●●●●●●●</a:t>
            </a:r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>
            <a:off x="431801" y="5436493"/>
            <a:ext cx="9251250" cy="1224135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60000" indent="-285750" algn="l">
              <a:lnSpc>
                <a:spcPct val="150000"/>
              </a:lnSpc>
              <a:buFont typeface="Wingdings" panose="05000000000000000000" pitchFamily="2" charset="2"/>
              <a:buChar char=""/>
            </a:pP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</a:t>
            </a:r>
            <a:endParaRPr lang="ja-JP" altLang="en-US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816658" y="5868541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76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文字、２行以内）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816658" y="1116013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キーメッセージ（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37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文字、１行）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816658" y="2052117"/>
            <a:ext cx="4464496" cy="504056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詳細①（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111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2816658" y="3420269"/>
            <a:ext cx="4464496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</a:t>
            </a:r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111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1367904" y="245889"/>
            <a:ext cx="8315146" cy="504057"/>
          </a:xfrm>
          <a:prstGeom prst="roundRect">
            <a:avLst/>
          </a:prstGeom>
          <a:solidFill>
            <a:srgbClr val="0000CC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kumimoji="1" lang="ja-JP" altLang="en-US" sz="2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事業内容の詳細</a:t>
            </a:r>
            <a:endPara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647823" y="4860427"/>
            <a:ext cx="9035227" cy="504057"/>
          </a:xfrm>
          <a:prstGeom prst="roundRect">
            <a:avLst/>
          </a:prstGeom>
          <a:solidFill>
            <a:srgbClr val="0000CC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600"/>
              </a:lnSpc>
            </a:pPr>
            <a:r>
              <a:rPr kumimoji="1" lang="ja-JP" altLang="en-US" sz="2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事業実施による効果</a:t>
            </a:r>
            <a:endPara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6408463" y="251917"/>
            <a:ext cx="3456385" cy="8341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>
              <a:lnSpc>
                <a:spcPts val="2800"/>
              </a:lnSpc>
            </a:pPr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事業内容の詳細シートは、</a:t>
            </a:r>
            <a:endParaRPr kumimoji="1"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どちらか一方をご使用ください。</a:t>
            </a:r>
            <a:endParaRPr kumimoji="1" lang="ja-JP" altLang="en-US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653041" y="-79325"/>
            <a:ext cx="1656184" cy="360040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様式４</a:t>
            </a: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】</a:t>
            </a:r>
            <a:endParaRPr kumimoji="1" lang="ja-JP" altLang="en-US" sz="16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254000" y="251916"/>
            <a:ext cx="897880" cy="498030"/>
          </a:xfrm>
          <a:prstGeom prst="roundRect">
            <a:avLst>
              <a:gd name="adj" fmla="val 21842"/>
            </a:avLst>
          </a:prstGeom>
          <a:noFill/>
          <a:ln w="50800">
            <a:solidFill>
              <a:srgbClr val="0000C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lang="en-US" altLang="ja-JP" sz="20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No.1</a:t>
            </a:r>
            <a:endParaRPr lang="ja-JP" altLang="en-US" sz="2000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9951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"/>
          <p:cNvSpPr txBox="1">
            <a:spLocks/>
          </p:cNvSpPr>
          <p:nvPr/>
        </p:nvSpPr>
        <p:spPr>
          <a:xfrm>
            <a:off x="431801" y="5436493"/>
            <a:ext cx="9251250" cy="1224135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60000" indent="-285750" algn="l">
              <a:lnSpc>
                <a:spcPct val="150000"/>
              </a:lnSpc>
              <a:buFont typeface="Wingdings" panose="05000000000000000000" pitchFamily="2" charset="2"/>
              <a:buChar char=""/>
            </a:pP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</a:t>
            </a:r>
            <a:endParaRPr lang="ja-JP" altLang="en-US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タイトル 1"/>
          <p:cNvSpPr txBox="1">
            <a:spLocks/>
          </p:cNvSpPr>
          <p:nvPr/>
        </p:nvSpPr>
        <p:spPr>
          <a:xfrm>
            <a:off x="431800" y="821956"/>
            <a:ext cx="9251250" cy="382245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  <a:spcBef>
                <a:spcPts val="600"/>
              </a:spcBef>
            </a:pPr>
            <a:r>
              <a:rPr lang="ja-JP" altLang="en-US" sz="18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</a:t>
            </a:r>
            <a:r>
              <a:rPr lang="ja-JP" altLang="en-US" sz="18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8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●●●●●●●●●●●●●●●●●●●●●●●●●●●●●●●●●●●●●</a:t>
            </a:r>
            <a:endParaRPr lang="en-US" altLang="ja-JP" sz="1800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540000" indent="-285750" algn="l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</a:t>
            </a:r>
            <a:endParaRPr lang="ja-JP" altLang="en-US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ct val="150000"/>
              </a:lnSpc>
              <a:spcBef>
                <a:spcPts val="1200"/>
              </a:spcBef>
            </a:pPr>
            <a:r>
              <a:rPr lang="ja-JP" altLang="en-US" sz="18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 </a:t>
            </a:r>
            <a:r>
              <a:rPr lang="ja-JP" altLang="en-US" sz="18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●●●●●●●●●●●●●●●●●●●●●●●●●●●●●●●●●●●●●</a:t>
            </a:r>
            <a:endParaRPr lang="en-US" altLang="ja-JP" sz="1800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540000" indent="-285750" algn="l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●●●●●●●●●●●●●●●●●●●●●●●●●●●●●●●●●●●●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816658" y="5868541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76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文字、２行以内）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816658" y="1116013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キーメッセージ①（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37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文字、１行）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2816658" y="3708301"/>
            <a:ext cx="4464496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</a:t>
            </a:r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111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2816658" y="2844205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キーメッセージ②（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37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文字、１行）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2816658" y="1836093"/>
            <a:ext cx="4464496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詳細①（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111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647823" y="4860427"/>
            <a:ext cx="9035227" cy="504057"/>
          </a:xfrm>
          <a:prstGeom prst="roundRect">
            <a:avLst/>
          </a:prstGeom>
          <a:solidFill>
            <a:srgbClr val="0000CC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600"/>
              </a:lnSpc>
            </a:pPr>
            <a:r>
              <a:rPr kumimoji="1" lang="ja-JP" altLang="en-US" sz="2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事業実施による効果</a:t>
            </a:r>
            <a:endPara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653041" y="-79325"/>
            <a:ext cx="1656184" cy="360040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【</a:t>
            </a:r>
            <a:r>
              <a:rPr lang="ja-JP" altLang="en-US" sz="160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様式４</a:t>
            </a:r>
            <a:r>
              <a:rPr lang="en-US" altLang="ja-JP" sz="160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】</a:t>
            </a:r>
            <a:endParaRPr kumimoji="1" lang="ja-JP" altLang="en-US" sz="16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254000" y="251916"/>
            <a:ext cx="897880" cy="498030"/>
          </a:xfrm>
          <a:prstGeom prst="roundRect">
            <a:avLst>
              <a:gd name="adj" fmla="val 21842"/>
            </a:avLst>
          </a:prstGeom>
          <a:noFill/>
          <a:ln w="50800">
            <a:solidFill>
              <a:srgbClr val="0000C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lang="en-US" altLang="ja-JP" sz="20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No.1</a:t>
            </a:r>
            <a:endParaRPr lang="ja-JP" altLang="en-US" sz="2000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1367904" y="245889"/>
            <a:ext cx="8315146" cy="504057"/>
          </a:xfrm>
          <a:prstGeom prst="roundRect">
            <a:avLst/>
          </a:prstGeom>
          <a:solidFill>
            <a:srgbClr val="0000CC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lang="ja-JP" altLang="en-US" sz="2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事業</a:t>
            </a:r>
            <a:r>
              <a:rPr kumimoji="1" lang="ja-JP" altLang="en-US" sz="2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内容の詳細</a:t>
            </a:r>
            <a:endPara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6408463" y="239217"/>
            <a:ext cx="3456385" cy="8341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>
              <a:lnSpc>
                <a:spcPts val="2800"/>
              </a:lnSpc>
            </a:pPr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事業内容の詳細シートは、</a:t>
            </a:r>
            <a:endParaRPr kumimoji="1"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どちらか一方をご使用ください。</a:t>
            </a:r>
            <a:endParaRPr kumimoji="1" lang="ja-JP" altLang="en-US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1907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50800">
          <a:solidFill>
            <a:srgbClr val="0000CC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lIns="0" tIns="36000" rIns="0" bIns="0" rtlCol="0" anchor="ctr"/>
      <a:lstStyle>
        <a:defPPr algn="ctr">
          <a:lnSpc>
            <a:spcPts val="2800"/>
          </a:lnSpc>
          <a:defRPr b="1" dirty="0" smtClean="0">
            <a:solidFill>
              <a:srgbClr val="0000CC"/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noFill/>
        <a:ln w="50800" algn="ctr">
          <a:solidFill>
            <a:schemeClr val="tx1"/>
          </a:solidFill>
          <a:round/>
          <a:headEnd/>
          <a:tailEnd type="arrow" w="sm" len="sm"/>
        </a:ln>
        <a:effectLst/>
        <a:extLst>
          <a:ext uri="{909E8E84-426E-40DD-AFC4-6F175D3DCCD1}">
            <a14:hiddenFill xmlns:a14="http://schemas.microsoft.com/office/drawing/2010/main">
              <a:noFill/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18421</TotalTime>
  <Words>1078</Words>
  <Application>Microsoft Office PowerPoint</Application>
  <PresentationFormat>ユーザー設定</PresentationFormat>
  <Paragraphs>43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ＭＳ Ｐゴシック</vt:lpstr>
      <vt:lpstr>ＭＳ ゴシック</vt:lpstr>
      <vt:lpstr>メイリオ</vt:lpstr>
      <vt:lpstr>Arial</vt:lpstr>
      <vt:lpstr>Calibri</vt:lpstr>
      <vt:lpstr>Wingdings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1051</cp:revision>
  <cp:lastPrinted>2018-10-30T02:44:54Z</cp:lastPrinted>
  <dcterms:created xsi:type="dcterms:W3CDTF">2015-04-02T08:10:10Z</dcterms:created>
  <dcterms:modified xsi:type="dcterms:W3CDTF">2022-03-27T06:37:12Z</dcterms:modified>
</cp:coreProperties>
</file>